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57" r:id="rId17"/>
    <p:sldId id="25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5F4B-F902-489C-B0E2-25C571CA1D37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7FAD-1C60-41D9-B053-D51C7BDA2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5F4B-F902-489C-B0E2-25C571CA1D37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7FAD-1C60-41D9-B053-D51C7BDA2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5F4B-F902-489C-B0E2-25C571CA1D37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7FAD-1C60-41D9-B053-D51C7BDA2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5F4B-F902-489C-B0E2-25C571CA1D37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7FAD-1C60-41D9-B053-D51C7BDA2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5F4B-F902-489C-B0E2-25C571CA1D37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7FAD-1C60-41D9-B053-D51C7BDA2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5F4B-F902-489C-B0E2-25C571CA1D37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7FAD-1C60-41D9-B053-D51C7BDA2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5F4B-F902-489C-B0E2-25C571CA1D37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7FAD-1C60-41D9-B053-D51C7BDA2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5F4B-F902-489C-B0E2-25C571CA1D37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7FAD-1C60-41D9-B053-D51C7BDA2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5F4B-F902-489C-B0E2-25C571CA1D37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7FAD-1C60-41D9-B053-D51C7BDA2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5F4B-F902-489C-B0E2-25C571CA1D37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7FAD-1C60-41D9-B053-D51C7BDA2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5F4B-F902-489C-B0E2-25C571CA1D37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27FAD-1C60-41D9-B053-D51C7BDA2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45F4B-F902-489C-B0E2-25C571CA1D37}" type="datetimeFigureOut">
              <a:rPr lang="ru-RU" smtClean="0"/>
              <a:pPr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27FAD-1C60-41D9-B053-D51C7BDA2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9" name="Picture 5" descr="C:\Users\Марина\Desktop\для ПРАЗДНИКОВ\фоны\fioletovyj-fon19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210" y="0"/>
            <a:ext cx="917321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51520" y="620688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ЯВЛЕНИЕ ИЕРАРХИЧЕСКОГО СОСТАВА ИДИВО И 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ИЕРАРХИИ 6 РАСЫ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25.05.2014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1720" y="5085184"/>
            <a:ext cx="42851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ПРАЗДНИКИ ИДИВО</a:t>
            </a:r>
          </a:p>
          <a:p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ЦИВИЛИЗАЦИЯ ИДИВО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Марина\Desktop\для ПРАЗДНИКОВ\фоны\fioletovyj-fon19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210" y="0"/>
            <a:ext cx="917321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3568" y="548680"/>
            <a:ext cx="78488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…когда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такой праздник, торжество можно много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пооткрывать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124744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Стучащемуся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 откроется» – это Закон Иерархии. </a:t>
            </a: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есть, мы туда должны стучать сами, если нас не вызывают по нашим полномочиям. </a:t>
            </a: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Вот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осознайте, мы туда, в Иерархию, должны стучать сами. Мы – это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независимо от статусов и полномочий. Все стучат сами – это Закон Иерархии. Догадываются сами, соображают сами, складывают сами. Владыки помогают, но сообразить должен сам. Владыки подсказывают, дойти должен сам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Там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свобода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воли – это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аксиома, это даже не закон – это принцип жизни. Соответственно если ты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 дошёл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свободу воли применил – ты в Иерархии. Если сам не дошёл, тебе могут подсказать, научить, помочь. А потом что? – Дойди сам, после того, как подсказали, научили, помогли. Вот если это в голову войдёт – станет легче. </a:t>
            </a: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Arial" pitchFamily="34" charset="0"/>
              <a:buChar char="•"/>
            </a:pP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6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</a:t>
            </a:r>
            <a:r>
              <a:rPr lang="ru-RU" sz="1600" b="1" i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ИСи</a:t>
            </a:r>
            <a:r>
              <a:rPr lang="ru-RU" sz="16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«Изначальный </a:t>
            </a:r>
            <a:r>
              <a:rPr lang="ru-RU" sz="1600" b="1" i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Аватар</a:t>
            </a:r>
            <a:r>
              <a:rPr lang="ru-RU" sz="16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ДИВО 188 Про, Краснодар В.Сердюк 24-25 мая 2014г.</a:t>
            </a:r>
            <a:endParaRPr lang="ru-RU" sz="1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Arial" pitchFamily="34" charset="0"/>
              <a:buChar char="•"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Марина\Desktop\для ПРАЗДНИКОВ\фоны\fioletovyj-fon19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210" y="0"/>
            <a:ext cx="917321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95736" y="260648"/>
            <a:ext cx="5368264" cy="461665"/>
          </a:xfrm>
          <a:prstGeom prst="rect">
            <a:avLst/>
          </a:prstGeom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Строение Иерархии: вид треугольника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Иерархия представляет из себя треугольник, где в базе своей стоят (вслушайтесь!) 256 Изначально Вышестоящих Отцов.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Иерархия представляет из себя треугольник, где в базе своей стоят (вслушайтесь!) 256 Изначально Вышестоящих Отцов.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23528" y="805936"/>
            <a:ext cx="853244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Иерархия представляет из себя треугольник, где в базе своей стоят 256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Изначально Вышестоящих Отцов.</a:t>
            </a:r>
          </a:p>
          <a:p>
            <a:pPr indent="269875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Так как у Отца всё в два раза больше, чем у нас, к нам в Метагалактику и по Проявлениям из Изначальности может фиксироваться только 128, понятно. Но, у Отца их 256, поэтому у нас 256 Проявлений. Но вы ж знаете, что есть Изначально Вышестоящий Отец 188-го Проявления. Краснодар знает это, надеюсь? А в составе Иерархии его нет, потому что 128 Отцов – это только 128 Проявлений. Так вот на самом деле их 256, но 128 формируют </a:t>
            </a:r>
            <a:r>
              <a:rPr lang="ru-RU" sz="2000" b="1" dirty="0" err="1" smtClean="0">
                <a:solidFill>
                  <a:schemeClr val="bg1"/>
                </a:solidFill>
              </a:rPr>
              <a:t>мерностные</a:t>
            </a:r>
            <a:r>
              <a:rPr lang="ru-RU" sz="2000" b="1" dirty="0" smtClean="0">
                <a:solidFill>
                  <a:schemeClr val="bg1"/>
                </a:solidFill>
              </a:rPr>
              <a:t> Части, а вторые 128 выходят, </a:t>
            </a:r>
            <a:r>
              <a:rPr lang="ru-RU" sz="2000" b="1" dirty="0" smtClean="0">
                <a:solidFill>
                  <a:schemeClr val="bg1"/>
                </a:solidFill>
              </a:rPr>
              <a:t>только </a:t>
            </a:r>
            <a:r>
              <a:rPr lang="ru-RU" sz="2000" b="1" dirty="0" smtClean="0">
                <a:solidFill>
                  <a:schemeClr val="bg1"/>
                </a:solidFill>
              </a:rPr>
              <a:t>по компетенции служащих</a:t>
            </a:r>
            <a:r>
              <a:rPr lang="ru-RU" sz="2000" b="1" dirty="0" smtClean="0">
                <a:solidFill>
                  <a:schemeClr val="bg1"/>
                </a:solidFill>
              </a:rPr>
              <a:t>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indent="269875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Отца же 256 Проявлений, значит у каждого Проявления свой Отец: 192 мы знаем, а вот 64-ре мы трогать даже не имеем права – там только Ипостаси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Основ.</a:t>
            </a: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Ипостаси Основ могут быть Отцом, могут не быть Отцом, потому что среди Ипостасей Основ есть и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дамы.</a:t>
            </a:r>
          </a:p>
          <a:p>
            <a:pPr lvl="0" indent="269875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Сообщаю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всем,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стоит знать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какому Проявлению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 Дом находится, особенно по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соседству.</a:t>
            </a:r>
          </a:p>
          <a:p>
            <a:pPr lvl="0" indent="269875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когда вы сейчас пыхали иерархически, в первую очередь ушло к соседним Домам, и на вас ответили в первую очередь их Отцы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ru-RU" sz="16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</a:t>
            </a:r>
            <a:r>
              <a:rPr lang="ru-RU" sz="1600" b="1" i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ИСи</a:t>
            </a:r>
            <a:r>
              <a:rPr lang="ru-RU" sz="16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«Изначальный </a:t>
            </a:r>
            <a:r>
              <a:rPr lang="ru-RU" sz="1600" b="1" i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Аватар</a:t>
            </a:r>
            <a:r>
              <a:rPr lang="ru-RU" sz="16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ДИВО 188 Про, Краснодар В.Сердюк 24-25 мая 2014г</a:t>
            </a:r>
            <a:r>
              <a:rPr lang="ru-RU" sz="16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Марина\Desktop\для ПРАЗДНИКОВ\фоны\fioletovyj-fon19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210" y="0"/>
            <a:ext cx="917321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332656"/>
            <a:ext cx="84249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Изначально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Вышестоящие Отцы – это не только те, которые развивают жизнь и направляют, а ещё дают возможность проверить и провериться самому себе. То есть, если ты подготовлен, ты можешь выйти к Отцу и что-то стяжать. </a:t>
            </a: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присутствиях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всё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намного сложнее: если Папа дал, тело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может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раствориться, если не готово оно. Многомерность. Поэтому, и Отец и Владыки так озабочены, чтоб у нас росла многомерность, чтоб мы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наделили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своей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физичностью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всех живущих по присутствиям в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многомерностях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Потому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что, синтезируя здесь многомерность, мы наделяем ею тех, живущих в той многомерности.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 есть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здесь мы стоим 48-мерно, в этот момент в 48-мерности растёт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физичность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эманациях физических от нас Изначально Вышестоящим Отцом. Вот так работает Иерархия Отцов. </a:t>
            </a: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Поэтому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на самом деле Отцы заинтересованы, чтоб каждый из вас получил какую-то компетенцию, полномочия и что-то делал. Но при этом по свободе воли каждый из вас должен быть готов: к этой компетенции, к этой работе и к этому Отцу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</a:t>
            </a:r>
            <a:r>
              <a:rPr lang="ru-RU" sz="1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ИСи</a:t>
            </a:r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«Изначальный </a:t>
            </a:r>
            <a:r>
              <a:rPr lang="ru-RU" sz="1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Аватар</a:t>
            </a:r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ДИВО 188 Про, Краснодар В.Сердюк 24-25 мая 2014г</a:t>
            </a:r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100" b="0" i="1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28 ИСи «Изначальный Аватар» ДИВО 188 Про, Краснодар В.Сердюк 24-25 мая 2014г.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Марина\Desktop\для ПРАЗДНИКОВ\фоны\fioletovyj-fon19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210" y="0"/>
            <a:ext cx="917321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476672"/>
            <a:ext cx="799288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Второй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ступенькой стояли Ипостаси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Синтеза.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Мы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знаем 128 Изначальных Владычеств, где 64 Владыки, 64 Владычицы. Всего 128. И такая хитрая вещь идёт: 256 Отцов, 128 Владычеств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Здесь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Отец смилостивился, чтоб мы росли: шёл, идёт Синтез Владыки и Владычицы одной Ипостасью Синтеза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есть, нам всё-таки идёт 64 Огня Ипостаси Синтеза. Но будет очень даже неплохо, если каждый из нас наработает чётко Огонь 64-х Владык и чётко Огонь 64-х Владычиц. Как вы теперь понимаете, 128-ричная компетенция Владычества на этом сильно-сильно у нас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вырастет.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Ипостасей Синтеза 64, а Владычеств (Владений) − у нас 128. Причём очень жёстко, у Владыки и Владычицы разные владения, хотя вместе они одна Ипостась Синтеза. Вот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такая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тонкость Иерархии, которую сложно опубликовать в документах, и нельзя. Подарок, есть подарок – осознавайте. У Отца подарок…. Понимаете, когда вы осознаёте, на вас сейчас идёт нужная фиксация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</a:t>
            </a:r>
            <a:r>
              <a:rPr lang="ru-RU" sz="1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ИСи</a:t>
            </a:r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«Изначальный </a:t>
            </a:r>
            <a:r>
              <a:rPr lang="ru-RU" sz="1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Аватар</a:t>
            </a:r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ДИВО 188 Про, Краснодар В.Сердюк 24-25 мая 2014г.</a:t>
            </a:r>
          </a:p>
          <a:p>
            <a:pPr algn="just">
              <a:buFont typeface="Arial" pitchFamily="34" charset="0"/>
              <a:buChar char="•"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Марина\Desktop\для ПРАЗДНИКОВ\фоны\fioletovyj-fon19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210" y="0"/>
            <a:ext cx="917321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476672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После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128-ми что? – 64 Ипостаси Основ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/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764704"/>
            <a:ext cx="828092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Дальше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64 идёт 32, но 32 мы не знаем, нас они не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касаются.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Понятно, хотя какое-то выражение в Частях наших они имеют, но мы с ними не можем ни синтезироваться, ни выходить на них. Они могут сами иногда выйти. В Иерархии у Отца они есть, в составе Иерархии, которую мы знаем, их не будет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 Дальше </a:t>
            </a:r>
            <a:r>
              <a:rPr lang="ru-RU" sz="2000" b="1" dirty="0" smtClean="0">
                <a:solidFill>
                  <a:schemeClr val="bg1"/>
                </a:solidFill>
              </a:rPr>
              <a:t>идёт 16-рица. Впервые, в новом составе Иерархии, она будет. И в тексте, что мы сейчас вешаем на сайт, 256 привычных вам, а сверху написано – 16-рица Изначально Вышестоящего Отца. Названия совпадают с первыми 16-ю Ипостасями Основ. Но </a:t>
            </a:r>
            <a:r>
              <a:rPr lang="ru-RU" sz="2000" b="1" dirty="0" smtClean="0">
                <a:solidFill>
                  <a:schemeClr val="bg1"/>
                </a:solidFill>
              </a:rPr>
              <a:t>это </a:t>
            </a:r>
            <a:r>
              <a:rPr lang="ru-RU" sz="2000" b="1" dirty="0" smtClean="0">
                <a:solidFill>
                  <a:schemeClr val="bg1"/>
                </a:solidFill>
              </a:rPr>
              <a:t>разные Существа и с совершенно разными </a:t>
            </a:r>
            <a:r>
              <a:rPr lang="ru-RU" sz="2000" b="1" dirty="0" smtClean="0">
                <a:solidFill>
                  <a:schemeClr val="bg1"/>
                </a:solidFill>
              </a:rPr>
              <a:t>полномочиями.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Дальше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идут те, кого мы вообще не знаем: идёт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8-рица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Идёт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4-рица, не та, что мы знали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идёт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Дво̀ица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Единица.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нашей Планеты идёт вначале Троица, пока.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вымрет последний в 5-й расе, его поддерживает Троица. Она выделяется специально для поддержки физически живущих.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Потом идёт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Дво̀ица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реальная.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Дво̀ица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это Мать и Сын. Просто Сын.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всё завершается Единицей в виде Отца. </a:t>
            </a: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16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</a:t>
            </a:r>
            <a:r>
              <a:rPr lang="ru-RU" sz="1600" b="1" i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ИСи</a:t>
            </a:r>
            <a:r>
              <a:rPr lang="ru-RU" sz="16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«Изначальный </a:t>
            </a:r>
            <a:r>
              <a:rPr lang="ru-RU" sz="1600" b="1" i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Аватар</a:t>
            </a:r>
            <a:r>
              <a:rPr lang="ru-RU" sz="16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ДИВО 188 Про, Краснодар В.Сердюк 24-25 мая 2014г</a:t>
            </a:r>
            <a:r>
              <a:rPr lang="ru-RU" sz="16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Марина\Desktop\для ПРАЗДНИКОВ\фоны\fioletovyj-fon19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210" y="0"/>
            <a:ext cx="9173210" cy="6858000"/>
          </a:xfrm>
          <a:prstGeom prst="rect">
            <a:avLst/>
          </a:prstGeom>
          <a:noFill/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95536" y="620688"/>
            <a:ext cx="81724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Вот такая Иерархия сейчас стояла перед Отцом. И она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Есмь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Нас с вами касается Отец. Нас с вами касается Изначально Вышестоящая Мать. Она на вас сейчас с любопытством смотрела. 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Не Ипостась Основ, а именно Изначально Вышестоящая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Мать, из вот этой Дв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ицы, которую здесь вы напишите –  Изначально Вышестоящая Мать.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Нас касается 16-рица, и дальше 64-рица Ипостасей Синтеза и 128 Изначально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Вышестоящих Отцов. 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269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</a:t>
            </a:r>
            <a:r>
              <a:rPr lang="ru-RU" sz="1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ИСи</a:t>
            </a:r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«Изначальный </a:t>
            </a:r>
            <a:r>
              <a:rPr lang="ru-RU" sz="1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Аватар</a:t>
            </a:r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ДИВО 188 Про, Краснодар В.Сердюк 24-25 мая 2014г.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Марина\Desktop\для ПРАЗДНИКОВ\фоны\fioletovyj-fon19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210" y="0"/>
            <a:ext cx="917321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1052736"/>
            <a:ext cx="849694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Первое, вы должны переключить мозги на Владык, на 64 Ипостаси Синтеза.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Второй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момент. Вы расширились на 64‑рицу Частей не как знание, не как стяжание Частей, а как некий потенциал возможности вашего Тела?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Иерархия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начинается с нас, с нашего Тела. И сколько базовых частей у нас помещается, такую Иерархию мы и можем выразить.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Ваше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Тело переключилось ли автоматически, есть автоматически, или сознательно переключали ли вы своё Тело из 32‑х на 64 выражения Частей и Иерархии?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стяжаешь 256, у тебя входят зародышевые потенциалы, их надо ещё взрастить на 64‑рицу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 вот почувствуйте, что на вас фиксируется 64 Ипостаси Синтеза сейчас, и откройте своё Тело на 64‑рицу его выражения и утвердите, что оно переключается на это, тогда выражение Иерархии будет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удачным.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</a:rPr>
              <a:t>И </a:t>
            </a:r>
            <a:r>
              <a:rPr lang="ru-RU" sz="2000" b="1" dirty="0">
                <a:solidFill>
                  <a:schemeClr val="bg1"/>
                </a:solidFill>
              </a:rPr>
              <a:t>третий удачный момент. При явлении Иерархии Цельность кто вам даёт? Ну, понятно Отец.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есть,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взяли ли вы новую Иерархическую Цельность Изначально Вышестоящего Отца 256‑рицы?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Иерархии 128 Отцов, 64 пары Владык, 64 Ипостаси. </a:t>
            </a: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07‑08 июня </a:t>
            </a:r>
            <a:r>
              <a:rPr lang="x-none" sz="1600" b="1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x-none" sz="1600" b="1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г., ДИВО </a:t>
            </a: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182 </a:t>
            </a:r>
            <a:r>
              <a:rPr lang="x-none" sz="1600" b="1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 </a:t>
            </a: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Красноярск</a:t>
            </a:r>
            <a:r>
              <a:rPr lang="x-none" sz="1600" b="1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ДИВО </a:t>
            </a: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165 </a:t>
            </a:r>
            <a:r>
              <a:rPr lang="x-none" sz="1600" b="1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 </a:t>
            </a: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Бородино</a:t>
            </a:r>
            <a:r>
              <a:rPr lang="x-none" sz="1600" b="1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 ИС ИВО </a:t>
            </a:r>
            <a:r>
              <a:rPr lang="x-none" sz="1600" b="1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Изначальный Всемогущий ИВО</a:t>
            </a:r>
            <a:r>
              <a:rPr lang="x-none" sz="1600" b="1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Разум</a:t>
            </a:r>
            <a:r>
              <a:rPr lang="x-none" sz="1600" b="1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Человека». В</a:t>
            </a:r>
            <a:r>
              <a:rPr lang="ru-RU" sz="1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италий</a:t>
            </a:r>
            <a:r>
              <a:rPr lang="ru-RU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x-none" sz="16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Сердюк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79512" y="260648"/>
            <a:ext cx="8712968" cy="707886"/>
          </a:xfrm>
          <a:prstGeom prst="rect">
            <a:avLst/>
          </a:prstGeom>
          <a:ln w="57150">
            <a:solidFill>
              <a:schemeClr val="accent1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Отец выражается только цельно, и только Иерархия раскладывает это цельное выражение на Части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Марина\Desktop\для ПРАЗДНИКОВ\фоны\fioletovyj-fon19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210" y="0"/>
            <a:ext cx="917321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889844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…всё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в целом есть Цельность выражения Отца. И если вы взяли некую цельность выражения Отца и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Иерархии,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тогда вы можете прожить цельность ИДИВО, где в своём Доме, в ИДИВО, Отец выражается только цельно, и только Иерархия раскладывает это цельное выражение на Части. </a:t>
            </a:r>
          </a:p>
          <a:p>
            <a:pPr algn="just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Значит, если вы возжигаетесь Иерархией, Иерархия — это система частей, она складывается в системную цельность иерархически, а потом системная цельность частей, 256‑ти, раз, и переключается в цельность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Отца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 вас в этой цельности с Отцом. И тогда наступает ИДИВО, тогда развёртывается ИДИВО вами,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Отцом в целом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/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365104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07‑08 июня </a:t>
            </a:r>
            <a:r>
              <a:rPr lang="x-none" sz="16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x-none" sz="16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г., ДИВО </a:t>
            </a:r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182 </a:t>
            </a:r>
            <a:r>
              <a:rPr lang="x-none" sz="16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 </a:t>
            </a:r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Красноярск</a:t>
            </a:r>
            <a:r>
              <a:rPr lang="x-none" sz="16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ДИВО </a:t>
            </a:r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165 </a:t>
            </a:r>
            <a:r>
              <a:rPr lang="x-none" sz="16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 </a:t>
            </a:r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Бородино</a:t>
            </a:r>
            <a:r>
              <a:rPr lang="x-none" sz="16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 ИС ИВО </a:t>
            </a:r>
            <a:r>
              <a:rPr lang="x-none" sz="16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Изначальный Всемогущий ИВО</a:t>
            </a:r>
            <a:r>
              <a:rPr lang="x-none" sz="16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Разум</a:t>
            </a:r>
            <a:r>
              <a:rPr lang="x-none" sz="16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Человека». В</a:t>
            </a:r>
            <a:r>
              <a:rPr lang="ru-RU" sz="1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италий</a:t>
            </a:r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x-none" sz="16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Сердюк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Марина\Desktop\для ПРАЗДНИКОВ\фоны\fioletovyj-fon19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210" y="0"/>
            <a:ext cx="917321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764704"/>
            <a:ext cx="842493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После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подписи Изначального Сына мы можем официально сказать, что Иерархия не просто распространила свой Зов – окончательно состоялась. Мы дорабатывали с Владыками уже поимённо. Иерархия с именами Владык состоялась 22-го числа, 23-го отправила Зов, и вот до настоящего момента мы буквально до последнего слова уточняли названия</a:t>
            </a:r>
            <a:r>
              <a:rPr lang="ru-RU" sz="2400" b="1" dirty="0" smtClean="0">
                <a:solidFill>
                  <a:schemeClr val="bg1"/>
                </a:solidFill>
              </a:rPr>
              <a:t>. </a:t>
            </a:r>
            <a:endParaRPr lang="ru-RU" sz="2400" b="1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…полчаса </a:t>
            </a:r>
            <a:r>
              <a:rPr lang="ru-RU" sz="2400" b="1" dirty="0" smtClean="0">
                <a:solidFill>
                  <a:schemeClr val="bg1"/>
                </a:solidFill>
              </a:rPr>
              <a:t>назад эта работа закончилась, Распоряжение утвердили, мы отослали на сайт. И вот идёт первый час, когда Иерархия вошла в полноту силы. </a:t>
            </a:r>
            <a:endParaRPr lang="ru-RU" sz="2400" b="1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Что </a:t>
            </a:r>
            <a:r>
              <a:rPr lang="ru-RU" sz="2400" b="1" dirty="0" smtClean="0">
                <a:solidFill>
                  <a:schemeClr val="bg1"/>
                </a:solidFill>
              </a:rPr>
              <a:t>значит в «полноту Силы»? После утверждения Изначальным Сыном названий каждой Ипостаси Синтеза и Ипостасей Основ, Иерархия считается не просто действующей по именам Владык, а </a:t>
            </a:r>
            <a:r>
              <a:rPr lang="ru-RU" sz="2400" b="1" dirty="0" smtClean="0">
                <a:solidFill>
                  <a:schemeClr val="bg1"/>
                </a:solidFill>
              </a:rPr>
              <a:t>уже </a:t>
            </a:r>
            <a:r>
              <a:rPr lang="ru-RU" sz="2400" b="1" dirty="0" smtClean="0">
                <a:solidFill>
                  <a:schemeClr val="bg1"/>
                </a:solidFill>
              </a:rPr>
              <a:t>вошедшей в полноту своих </a:t>
            </a:r>
            <a:r>
              <a:rPr lang="ru-RU" sz="2400" b="1" dirty="0" smtClean="0">
                <a:solidFill>
                  <a:schemeClr val="bg1"/>
                </a:solidFill>
              </a:rPr>
              <a:t>обязанностей </a:t>
            </a:r>
            <a:r>
              <a:rPr lang="ru-RU" sz="2400" b="1" dirty="0" smtClean="0">
                <a:solidFill>
                  <a:schemeClr val="bg1"/>
                </a:solidFill>
              </a:rPr>
              <a:t>или в полноту должностных обязанностей. 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algn="just"/>
            <a:r>
              <a:rPr lang="ru-RU" sz="1600" b="1" i="1" u="sng" dirty="0" smtClean="0">
                <a:solidFill>
                  <a:schemeClr val="bg1"/>
                </a:solidFill>
              </a:rPr>
              <a:t>28 </a:t>
            </a:r>
            <a:r>
              <a:rPr lang="ru-RU" sz="1600" b="1" i="1" u="sng" dirty="0" err="1" smtClean="0">
                <a:solidFill>
                  <a:schemeClr val="bg1"/>
                </a:solidFill>
              </a:rPr>
              <a:t>ИСи</a:t>
            </a:r>
            <a:r>
              <a:rPr lang="ru-RU" sz="1600" b="1" i="1" u="sng" dirty="0" smtClean="0">
                <a:solidFill>
                  <a:schemeClr val="bg1"/>
                </a:solidFill>
              </a:rPr>
              <a:t> «Изначальный </a:t>
            </a:r>
            <a:r>
              <a:rPr lang="ru-RU" sz="1600" b="1" i="1" u="sng" dirty="0" err="1" smtClean="0">
                <a:solidFill>
                  <a:schemeClr val="bg1"/>
                </a:solidFill>
              </a:rPr>
              <a:t>Аватар</a:t>
            </a:r>
            <a:r>
              <a:rPr lang="ru-RU" sz="1600" b="1" i="1" u="sng" dirty="0" smtClean="0">
                <a:solidFill>
                  <a:schemeClr val="bg1"/>
                </a:solidFill>
              </a:rPr>
              <a:t>» ДИВО 188 Про, Краснодар В.Сердюк 24-25 мая 2014г</a:t>
            </a:r>
            <a:r>
              <a:rPr lang="ru-RU" sz="1600" b="1" i="1" u="sng" dirty="0" smtClean="0">
                <a:solidFill>
                  <a:schemeClr val="bg1"/>
                </a:solidFill>
              </a:rPr>
              <a:t>.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260648"/>
            <a:ext cx="4242700" cy="523220"/>
          </a:xfrm>
          <a:prstGeom prst="rect">
            <a:avLst/>
          </a:prstGeom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Иерархия ИВО состоялась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Марина\Desktop\для ПРАЗДНИКОВ\фоны\fioletovyj-fon19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210" y="0"/>
            <a:ext cx="917321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404664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…вот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сейчас буквально, там наверху у Владыки Кут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Хуми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зале идёт совещание Владык. Ну, вот я когда выходил за последней там подписью, фактически, они уже там все собрались. И Иерархия входит в полноту своих полномочий, уже не поимённо, а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должностно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 названиями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</a:rPr>
              <a:t>В итоге, сейчас, </a:t>
            </a:r>
            <a:r>
              <a:rPr lang="ru-RU" sz="2000" b="1" dirty="0" smtClean="0">
                <a:solidFill>
                  <a:schemeClr val="bg1"/>
                </a:solidFill>
              </a:rPr>
              <a:t>в </a:t>
            </a:r>
            <a:r>
              <a:rPr lang="ru-RU" sz="2000" b="1" dirty="0" smtClean="0">
                <a:solidFill>
                  <a:schemeClr val="bg1"/>
                </a:solidFill>
              </a:rPr>
              <a:t>какое-то ближайшее время </a:t>
            </a:r>
            <a:r>
              <a:rPr lang="ru-RU" sz="2000" b="1" dirty="0" smtClean="0">
                <a:solidFill>
                  <a:schemeClr val="bg1"/>
                </a:solidFill>
              </a:rPr>
              <a:t>нам </a:t>
            </a:r>
            <a:r>
              <a:rPr lang="ru-RU" sz="2000" b="1" dirty="0" smtClean="0">
                <a:solidFill>
                  <a:schemeClr val="bg1"/>
                </a:solidFill>
              </a:rPr>
              <a:t>с вами пойдёт ответ от Иерархии, которая возожжётся в зале Владыки. 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 Как только я получу оттуда сигнал, что началась работа, и Владыки не сами вступают в полномочия, а вызывают в эти полномочия нас, Служащих (имеется в виду по всем присутствиям и Проявлениям</a:t>
            </a:r>
            <a:r>
              <a:rPr lang="ru-RU" sz="2000" b="1" dirty="0" smtClean="0">
                <a:solidFill>
                  <a:schemeClr val="bg1"/>
                </a:solidFill>
              </a:rPr>
              <a:t>), мы </a:t>
            </a:r>
            <a:r>
              <a:rPr lang="ru-RU" sz="2000" b="1" dirty="0" smtClean="0">
                <a:solidFill>
                  <a:schemeClr val="bg1"/>
                </a:solidFill>
              </a:rPr>
              <a:t>с вами тут же перейдём в практику, выйдем в зал, и вместе с Владыками Иерархии будем вступать в полномочия – в полномочия новой </a:t>
            </a:r>
            <a:r>
              <a:rPr lang="ru-RU" sz="2000" b="1" dirty="0" smtClean="0">
                <a:solidFill>
                  <a:schemeClr val="bg1"/>
                </a:solidFill>
              </a:rPr>
              <a:t>Иерархии.</a:t>
            </a:r>
            <a:r>
              <a:rPr lang="ru-RU" sz="20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 </a:t>
            </a:r>
          </a:p>
          <a:p>
            <a:pPr algn="just"/>
            <a:r>
              <a:rPr lang="ru-RU" sz="1600" b="1" i="1" u="sng" dirty="0" smtClean="0">
                <a:solidFill>
                  <a:schemeClr val="bg1"/>
                </a:solidFill>
              </a:rPr>
              <a:t> 28 </a:t>
            </a:r>
            <a:r>
              <a:rPr lang="ru-RU" sz="1600" b="1" i="1" u="sng" dirty="0" err="1" smtClean="0">
                <a:solidFill>
                  <a:schemeClr val="bg1"/>
                </a:solidFill>
              </a:rPr>
              <a:t>ИСи</a:t>
            </a:r>
            <a:r>
              <a:rPr lang="ru-RU" sz="1600" b="1" i="1" u="sng" dirty="0" smtClean="0">
                <a:solidFill>
                  <a:schemeClr val="bg1"/>
                </a:solidFill>
              </a:rPr>
              <a:t> «Изначальный </a:t>
            </a:r>
            <a:r>
              <a:rPr lang="ru-RU" sz="1600" b="1" i="1" u="sng" dirty="0" err="1" smtClean="0">
                <a:solidFill>
                  <a:schemeClr val="bg1"/>
                </a:solidFill>
              </a:rPr>
              <a:t>Аватар</a:t>
            </a:r>
            <a:r>
              <a:rPr lang="ru-RU" sz="1600" b="1" i="1" u="sng" dirty="0" smtClean="0">
                <a:solidFill>
                  <a:schemeClr val="bg1"/>
                </a:solidFill>
              </a:rPr>
              <a:t>» ДИВО 188 Про, Краснодар В.Сердюк 24-25 мая 2014г.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Марина\Desktop\для ПРАЗДНИКОВ\фоны\fioletovyj-fon19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210" y="0"/>
            <a:ext cx="917321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548680"/>
            <a:ext cx="813690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вот сейчас, когда включится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Иерархия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мы туда выйдем, на вас немедленно обрушится потенциал вашей подготовки.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том плане, что мы привыкли себя видеть или так, или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эдак…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очень сложно искать «золотую середину»: а как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есмь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по-настоящему? Ну, или с большими сложностями служить, когда служить нужно так, как хочется, а не так, как нужно, причём не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мне…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 есть, когда включается Иерархия, берут весь лучший Синтез каждого из вас, по всем пяти направлениям: человеческое, ученическое, ведение,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сотрудника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ипостаси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по всем пяти одновременно. Сжимают это в ваш кулачок и полностью вводят в Иерархические полномочия. Если Воинством выдержишь и вместо отлёта к стенке ты вдруг возожжёшься и скажешь: «Да, я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Есмь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этим! Всей пяти направленностью». – Да,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выдержал,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новый Сотрудник,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член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иные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должностные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звания в Иерархии. Если не выдержал – на переподготовку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разным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аспектам,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разные направления, что человеческого, что кстати, ученического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1600" b="1" i="1" u="sng" dirty="0" smtClean="0">
                <a:solidFill>
                  <a:schemeClr val="bg1"/>
                </a:solidFill>
              </a:rPr>
              <a:t>28 </a:t>
            </a:r>
            <a:r>
              <a:rPr lang="ru-RU" sz="1600" b="1" i="1" u="sng" dirty="0" err="1" smtClean="0">
                <a:solidFill>
                  <a:schemeClr val="bg1"/>
                </a:solidFill>
              </a:rPr>
              <a:t>ИСи</a:t>
            </a:r>
            <a:r>
              <a:rPr lang="ru-RU" sz="1600" b="1" i="1" u="sng" dirty="0" smtClean="0">
                <a:solidFill>
                  <a:schemeClr val="bg1"/>
                </a:solidFill>
              </a:rPr>
              <a:t> «Изначальный </a:t>
            </a:r>
            <a:r>
              <a:rPr lang="ru-RU" sz="1600" b="1" i="1" u="sng" dirty="0" err="1" smtClean="0">
                <a:solidFill>
                  <a:schemeClr val="bg1"/>
                </a:solidFill>
              </a:rPr>
              <a:t>Аватар</a:t>
            </a:r>
            <a:r>
              <a:rPr lang="ru-RU" sz="1600" b="1" i="1" u="sng" dirty="0" smtClean="0">
                <a:solidFill>
                  <a:schemeClr val="bg1"/>
                </a:solidFill>
              </a:rPr>
              <a:t>» ДИВО 188 Про, Краснодар В.Сердюк 24-25 мая 2014г.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Марина\Desktop\для ПРАЗДНИКОВ\фоны\fioletovyj-fon19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210" y="0"/>
            <a:ext cx="917321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404664"/>
            <a:ext cx="8352928" cy="830997"/>
          </a:xfrm>
          <a:prstGeom prst="rect">
            <a:avLst/>
          </a:prstGeom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активации Частей необходима активация всех </a:t>
            </a:r>
            <a:endParaRPr lang="ru-RU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32-х 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Синтезов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256467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Если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любой Синтез идёт через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Хум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и все 32 Синтеза идут через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Хум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А значит, именно в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Хум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складывается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синтезная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32-рица всех Синтезов: Вышестоящих, Проявленных (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важно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каких), нарастают соответствующие слои Синтеза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2000" dirty="0" smtClean="0"/>
              <a:t> </a:t>
            </a:r>
            <a:endParaRPr lang="ru-RU" sz="20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нас: «Нет, мы служим только 28-м».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«Зачем нам все остальные, это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головняк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нам бы хотя бы 28-й изучить». </a:t>
            </a: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…когда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Иерархия сейчас включается, она эту позицию, мягко говоря, снесёт. Потому что каждая Ипостась Синтеза свою грань Синтеза конечно несёт, но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грань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Синтеза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опирается на все 32 Синтеза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Если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раньше мы на этом не особо акцентировали внимание, то сейчас, когда мы общались с Владыками, Владычицами, теперь они просто нам будут строить «головомойки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 32-ным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ракурсом твоего служения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Объясняют простенько: «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 –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что?» Говорят некоторые: «Некая сфера вокруг нас». Нет, Дом – это, прежде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всего,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накопленный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Синтез.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без 32-х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Синтезов 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 не бывает. Если у тебя не будет эманации 32-рицы, Дом будет неустойчив. </a:t>
            </a:r>
          </a:p>
          <a:p>
            <a:pPr algn="just"/>
            <a:r>
              <a:rPr lang="ru-RU" sz="1600" b="1" i="1" u="sng" dirty="0" smtClean="0">
                <a:solidFill>
                  <a:schemeClr val="bg1"/>
                </a:solidFill>
              </a:rPr>
              <a:t>28 </a:t>
            </a:r>
            <a:r>
              <a:rPr lang="ru-RU" sz="1600" b="1" i="1" u="sng" dirty="0" err="1" smtClean="0">
                <a:solidFill>
                  <a:schemeClr val="bg1"/>
                </a:solidFill>
              </a:rPr>
              <a:t>ИСи</a:t>
            </a:r>
            <a:r>
              <a:rPr lang="ru-RU" sz="1600" b="1" i="1" u="sng" dirty="0" smtClean="0">
                <a:solidFill>
                  <a:schemeClr val="bg1"/>
                </a:solidFill>
              </a:rPr>
              <a:t> «Изначальный </a:t>
            </a:r>
            <a:r>
              <a:rPr lang="ru-RU" sz="1600" b="1" i="1" u="sng" dirty="0" err="1" smtClean="0">
                <a:solidFill>
                  <a:schemeClr val="bg1"/>
                </a:solidFill>
              </a:rPr>
              <a:t>Аватар</a:t>
            </a:r>
            <a:r>
              <a:rPr lang="ru-RU" sz="1600" b="1" i="1" u="sng" dirty="0" smtClean="0">
                <a:solidFill>
                  <a:schemeClr val="bg1"/>
                </a:solidFill>
              </a:rPr>
              <a:t>» ДИВО 188 Про, Краснодар В.Сердюк 24-25 мая 2014г</a:t>
            </a:r>
            <a:r>
              <a:rPr lang="ru-RU" sz="1600" b="1" i="1" u="sng" dirty="0" smtClean="0">
                <a:solidFill>
                  <a:schemeClr val="bg1"/>
                </a:solidFill>
              </a:rPr>
              <a:t>.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Марина\Desktop\для ПРАЗДНИКОВ\фоны\fioletovyj-fon19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210" y="0"/>
            <a:ext cx="917321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548680"/>
            <a:ext cx="8136904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есть, базовый Человек будет иметь в базе 32 Части, а потом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будут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расти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Синтезтела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такие Части, если нет 32-х Синтезов? И ракурса рассмотрения всеми 32-мя Синтезами вашей компетенции Сотрудника Иерархии, Главы Конфедеративного Синтеза? Неважно, как вы называетесь, хоть Культуры, хоть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Цивилизации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…это вызывает самый большой напряг в Иерархии на нашу деятельность.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…если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эти Синтезы у вас не активируются, очень сложно активировать ваши Части. Если Части сложно активировать, сложно активировать вас как Человека. Если сложно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активировать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Человека, ещё сложнее Ученика. За Учеником ещё сложнее Ведущего, потом «кранты», как сложно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Сотрудника, ужасно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сложно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Ипостась. И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стоит служащая стат</a:t>
            </a: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я, говоря: «Я служу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!»</a:t>
            </a:r>
          </a:p>
          <a:p>
            <a:pPr algn="just">
              <a:buFont typeface="Arial" pitchFamily="34" charset="0"/>
              <a:buChar char="•"/>
            </a:pP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Arial" pitchFamily="34" charset="0"/>
              <a:buChar char="•"/>
            </a:pP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1600" b="1" i="1" u="sng" dirty="0" smtClean="0">
                <a:solidFill>
                  <a:schemeClr val="bg1"/>
                </a:solidFill>
              </a:rPr>
              <a:t>28 </a:t>
            </a:r>
            <a:r>
              <a:rPr lang="ru-RU" sz="1600" b="1" i="1" u="sng" dirty="0" err="1" smtClean="0">
                <a:solidFill>
                  <a:schemeClr val="bg1"/>
                </a:solidFill>
              </a:rPr>
              <a:t>ИСи</a:t>
            </a:r>
            <a:r>
              <a:rPr lang="ru-RU" sz="1600" b="1" i="1" u="sng" dirty="0" smtClean="0">
                <a:solidFill>
                  <a:schemeClr val="bg1"/>
                </a:solidFill>
              </a:rPr>
              <a:t> «Изначальный </a:t>
            </a:r>
            <a:r>
              <a:rPr lang="ru-RU" sz="1600" b="1" i="1" u="sng" dirty="0" err="1" smtClean="0">
                <a:solidFill>
                  <a:schemeClr val="bg1"/>
                </a:solidFill>
              </a:rPr>
              <a:t>Аватар</a:t>
            </a:r>
            <a:r>
              <a:rPr lang="ru-RU" sz="1600" b="1" i="1" u="sng" dirty="0" smtClean="0">
                <a:solidFill>
                  <a:schemeClr val="bg1"/>
                </a:solidFill>
              </a:rPr>
              <a:t>» ДИВО 188 Про, Краснодар В.Сердюк 24-25 мая 2014г.</a:t>
            </a:r>
            <a:endParaRPr lang="ru-RU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Arial" pitchFamily="34" charset="0"/>
              <a:buChar char="•"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Марина\Desktop\для ПРАЗДНИКОВ\фоны\fioletovyj-fon19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210" y="0"/>
            <a:ext cx="917321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1340768"/>
            <a:ext cx="828092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Аспект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это тот, кто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Есмь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Отец своей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гранью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А раз он «</a:t>
            </a:r>
            <a:r>
              <a:rPr lang="ru-RU" b="1" dirty="0" err="1" smtClean="0">
                <a:solidFill>
                  <a:schemeClr val="bg1"/>
                </a:solidFill>
              </a:rPr>
              <a:t>Есмь</a:t>
            </a:r>
            <a:r>
              <a:rPr lang="ru-RU" b="1" dirty="0" smtClean="0">
                <a:solidFill>
                  <a:schemeClr val="bg1"/>
                </a:solidFill>
              </a:rPr>
              <a:t> Отец», каждый день надо выходить к Отцу и поддерживать вот это своё «</a:t>
            </a:r>
            <a:r>
              <a:rPr lang="ru-RU" b="1" dirty="0" err="1" smtClean="0">
                <a:solidFill>
                  <a:schemeClr val="bg1"/>
                </a:solidFill>
              </a:rPr>
              <a:t>Есмь</a:t>
            </a:r>
            <a:r>
              <a:rPr lang="ru-RU" b="1" dirty="0" smtClean="0">
                <a:solidFill>
                  <a:schemeClr val="bg1"/>
                </a:solidFill>
              </a:rPr>
              <a:t>». Причём не когда-то к вечеру, а утром проснулся, глазки открыл и первое дело – ты рядом с Отцом, возжигаться </a:t>
            </a:r>
            <a:r>
              <a:rPr lang="ru-RU" b="1" dirty="0" err="1" smtClean="0">
                <a:solidFill>
                  <a:schemeClr val="bg1"/>
                </a:solidFill>
              </a:rPr>
              <a:t>аспектностью</a:t>
            </a:r>
            <a:r>
              <a:rPr lang="ru-RU" b="1" dirty="0" smtClean="0">
                <a:solidFill>
                  <a:schemeClr val="bg1"/>
                </a:solidFill>
              </a:rPr>
              <a:t>.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Логосы вообще должны синтезироваться с Отцом и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отэманировать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что-то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ежедневно. Можно по-другому сказать: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отлогоичить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сть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даже в древних текстах: каждый новый день – новая спонтанность, а значит, новое Творение! Ведь это другой день по отношению ко всем предыдущим? И как ты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логоичишь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этот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день, Логос?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Учителя должны задаться вопросом: чему за этот день ты кого научил?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Ежедневно учёба для других, а не твоя. </a:t>
            </a: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Владычицы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чем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овладел,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владеешь, или владычествуешь? </a:t>
            </a: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Предначальный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какие начала несёшь,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новые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1600" b="1" i="1" u="sng" dirty="0" smtClean="0">
                <a:solidFill>
                  <a:schemeClr val="bg1"/>
                </a:solidFill>
              </a:rPr>
              <a:t>28 </a:t>
            </a:r>
            <a:r>
              <a:rPr lang="ru-RU" sz="1600" b="1" i="1" u="sng" dirty="0" err="1" smtClean="0">
                <a:solidFill>
                  <a:schemeClr val="bg1"/>
                </a:solidFill>
              </a:rPr>
              <a:t>ИСи</a:t>
            </a:r>
            <a:r>
              <a:rPr lang="ru-RU" sz="1600" b="1" i="1" u="sng" dirty="0" smtClean="0">
                <a:solidFill>
                  <a:schemeClr val="bg1"/>
                </a:solidFill>
              </a:rPr>
              <a:t> «Изначальный </a:t>
            </a:r>
            <a:r>
              <a:rPr lang="ru-RU" sz="1600" b="1" i="1" u="sng" dirty="0" err="1" smtClean="0">
                <a:solidFill>
                  <a:schemeClr val="bg1"/>
                </a:solidFill>
              </a:rPr>
              <a:t>Аватар</a:t>
            </a:r>
            <a:r>
              <a:rPr lang="ru-RU" sz="1600" b="1" i="1" u="sng" dirty="0" smtClean="0">
                <a:solidFill>
                  <a:schemeClr val="bg1"/>
                </a:solidFill>
              </a:rPr>
              <a:t>» ДИВО 188 Про, Краснодар В.Сердюк 24-25 мая 2014г.</a:t>
            </a:r>
            <a:endParaRPr lang="ru-RU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Arial" pitchFamily="34" charset="0"/>
              <a:buChar char="•"/>
            </a:pP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67544" y="260648"/>
            <a:ext cx="8280920" cy="969496"/>
          </a:xfrm>
          <a:prstGeom prst="rect">
            <a:avLst/>
          </a:prstGeom>
          <a:ln w="5715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226941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ерархия всех активирует на </a:t>
            </a:r>
            <a:r>
              <a:rPr kumimoji="0" lang="ru-RU" sz="2000" b="1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возожжённость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но Зов идёт по мере выражения статуса, а потом должностного служения.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Марина\Desktop\для ПРАЗДНИКОВ\фоны\fioletovyj-fon19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210" y="0"/>
            <a:ext cx="917321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476672"/>
            <a:ext cx="835292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…и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вчера пошёл Зов Иерархии, и все стали возжигаться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Но Зов идёт по мере вашего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статуса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его разработанности,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посвящений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их разработанности. И только потом должностного служения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Но должность – это рубашка, форма, грань исполнения, лычки, что ты должен исполнять. А твой статус и посвящения, как ты можешь это делать! То есть, «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Есмь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ты!».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Поэтому Иерархия, когда возжигается, она опирается на «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Есмь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!»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Чем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отличается от Ученика Человек? Он слышит, понимает, но делает по-своему, точнее, не делает. Чем отличается Ученик от Человека? Он слышит, понимает, тут же делает! Параллельно даже с пониманием уже делает! То есть, у него включается всё сразу, как только он осознал,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надо делать. Называется устремлённость, которая отрабатывается до ученичества, по-человечески. А Сотрудник и Ипостась сразу же ещё и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эманируют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возжигая посвящения и статусы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что-то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новое, которое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идёт…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вот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этой простоте Иерархия проверяет каждого из нас. </a:t>
            </a: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«Будь готов! – Всегда готов!» Первый закон Иерархии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…именно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Хум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всегда готов! Отцу надо –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Хум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сразу готов взять. </a:t>
            </a: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1600" b="1" i="1" u="sng" dirty="0" smtClean="0">
                <a:solidFill>
                  <a:schemeClr val="bg1"/>
                </a:solidFill>
              </a:rPr>
              <a:t>28 </a:t>
            </a:r>
            <a:r>
              <a:rPr lang="ru-RU" sz="1600" b="1" i="1" u="sng" dirty="0" err="1" smtClean="0">
                <a:solidFill>
                  <a:schemeClr val="bg1"/>
                </a:solidFill>
              </a:rPr>
              <a:t>ИСи</a:t>
            </a:r>
            <a:r>
              <a:rPr lang="ru-RU" sz="1600" b="1" i="1" u="sng" dirty="0" smtClean="0">
                <a:solidFill>
                  <a:schemeClr val="bg1"/>
                </a:solidFill>
              </a:rPr>
              <a:t> «Изначальный </a:t>
            </a:r>
            <a:r>
              <a:rPr lang="ru-RU" sz="1600" b="1" i="1" u="sng" dirty="0" err="1" smtClean="0">
                <a:solidFill>
                  <a:schemeClr val="bg1"/>
                </a:solidFill>
              </a:rPr>
              <a:t>Аватар</a:t>
            </a:r>
            <a:r>
              <a:rPr lang="ru-RU" sz="1600" b="1" i="1" u="sng" dirty="0" smtClean="0">
                <a:solidFill>
                  <a:schemeClr val="bg1"/>
                </a:solidFill>
              </a:rPr>
              <a:t>» ДИВО 188 Про, Краснодар В.Сердюк 24-25 мая 2014г</a:t>
            </a:r>
            <a:r>
              <a:rPr lang="ru-RU" sz="1600" b="1" i="1" u="sng" dirty="0" smtClean="0">
                <a:solidFill>
                  <a:schemeClr val="bg1"/>
                </a:solidFill>
              </a:rPr>
              <a:t>.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Марина\Desktop\для ПРАЗДНИКОВ\фоны\fioletovyj-fon19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210" y="0"/>
            <a:ext cx="917321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59632" y="260648"/>
            <a:ext cx="6912768" cy="461665"/>
          </a:xfrm>
          <a:prstGeom prst="rect">
            <a:avLst/>
          </a:prstGeom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хождение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новый состав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Иерархии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836712"/>
            <a:ext cx="842493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вот эти шесть позиций складывали ваш Иерархический Огонь. Плюс ещё две, которые Отец и Иерархия наделяет вас, видя вашу какую-то перспективу. </a:t>
            </a: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…вас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вывели в Иерархию, и именно на этот синтез вспыхивал ваш Иерархический Огонь. Поэтому ни в коей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мере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говорите, что это Огонь вашего статуса – это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1/8, что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Огонь ваших посвящений – это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1/8, что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Огонь вашего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служения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это 1/8, полномочия. </a:t>
            </a: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есть, он состоит из восьми направлений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минимум, 8-рицы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основном. И из этого складывается собственно иерархичность каждого из вас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Ваши личные накопления, компетенции здесь не менее важны, чем ваши посвящения. </a:t>
            </a: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Личные компетенции – это какие-то записи Слова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Отца,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нас у каждого своё Слово Отца, индивидуально для всей Метагалактики – одно, уникальное. Помните, что у нас своя Омега, где записан свой вариант развития в явлении Отца собою. Вспомните, что в Монаде есть неповторимые записи каждого из нас, накопленные от начала творения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нашей Омеги.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</a:t>
            </a:r>
            <a:r>
              <a:rPr lang="ru-RU" sz="1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ИСи</a:t>
            </a:r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«Изначальный </a:t>
            </a:r>
            <a:r>
              <a:rPr lang="ru-RU" sz="1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Аватар</a:t>
            </a:r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ДИВО 188 Про, Краснодар В.Сердюк 24-25 мая 2014г</a:t>
            </a:r>
            <a:r>
              <a:rPr lang="ru-RU" sz="1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2755</Words>
  <Application>Microsoft Office PowerPoint</Application>
  <PresentationFormat>Экран (4:3)</PresentationFormat>
  <Paragraphs>121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34</cp:revision>
  <dcterms:created xsi:type="dcterms:W3CDTF">2016-05-23T19:56:23Z</dcterms:created>
  <dcterms:modified xsi:type="dcterms:W3CDTF">2016-05-24T21:09:11Z</dcterms:modified>
</cp:coreProperties>
</file>